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73" r:id="rId2"/>
    <p:sldId id="271" r:id="rId3"/>
    <p:sldId id="260" r:id="rId4"/>
    <p:sldId id="272" r:id="rId5"/>
    <p:sldId id="263" r:id="rId6"/>
    <p:sldId id="264" r:id="rId7"/>
    <p:sldId id="265" r:id="rId8"/>
    <p:sldId id="274" r:id="rId9"/>
    <p:sldId id="266" r:id="rId10"/>
    <p:sldId id="267" r:id="rId11"/>
    <p:sldId id="268" r:id="rId12"/>
    <p:sldId id="269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63BB2-0CD0-4F77-9EDB-E94A1C983BB9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B10C4-B19B-4FB3-82C9-2D25CD167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B10C4-B19B-4FB3-82C9-2D25CD167ED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B10C4-B19B-4FB3-82C9-2D25CD167ED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B10C4-B19B-4FB3-82C9-2D25CD167ED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B10C4-B19B-4FB3-82C9-2D25CD167ED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B10C4-B19B-4FB3-82C9-2D25CD167ED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мобильное приложение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Ассистент КОНТРОЛЬНОГО ДОЕНИЯ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7886700" cy="427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2 этап. Работа с мобильным приложением </a:t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в доильном зале. Связи между рабочими экранами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537321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Так же в процессе работы можно пользоваться горизонтальным перемещением между 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животными группы и между группами.</a:t>
            </a:r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5204911" cy="371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2 этап. Работа с мобильным приложением в доильном зале. Отчет по сеансу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3717032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Отчетные данные можно передавать специалистам хозяйства, используя стандартные функции мобильных телефонов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155679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 процессе работы и по окончании сеанса можно увидеть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структурированный отчет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4632960" cy="35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2 этап. Работа с мобильным приложением в доильном зале. Особые отметки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1772816"/>
            <a:ext cx="2520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 помощь специалистам хозяйства: во время контрольной дойки есть возможность оперативно внести животным стада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особые отметки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зоотехнического и ветеринарного контроля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9122324" cy="3067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1556792"/>
            <a:ext cx="589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Интерфейс взаимодействия с лабораториями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235744" cy="424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47667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3 этап. Взаимодействие с лабораториями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05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http://images.clipshrine.com/download/wheel/large-silver-laptop-66.6-255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75" y="3941787"/>
            <a:ext cx="1557020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http://www.bentleypolska.pl/instruweb/db/images_large_88_140_100_resiz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4451" y="3663290"/>
            <a:ext cx="2567502" cy="188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12" descr="Сеть, веб облачных вычислений и телекоммуникационная услуга концепции сети Интернет ряд черных сетевых серверов с картой синий 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6690" y="1881226"/>
            <a:ext cx="2060561" cy="206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 descr="http://www.nalog.ru/cdn/image/122555/original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4757" y="947964"/>
            <a:ext cx="13716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http://computerclipart.org/images/stories/computerclipart/laptops-tablets/Tablet_Pc_Computer_Clipart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8851" y="5372982"/>
            <a:ext cx="1018901" cy="8793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Прямая со стрелкой 37"/>
          <p:cNvCxnSpPr/>
          <p:nvPr/>
        </p:nvCxnSpPr>
        <p:spPr>
          <a:xfrm flipH="1" flipV="1">
            <a:off x="1652728" y="5111432"/>
            <a:ext cx="988539" cy="39155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1579388" y="5289833"/>
            <a:ext cx="976491" cy="36887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600895" y="4708808"/>
            <a:ext cx="5128021" cy="3500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 descr="http://media-cache-ec0.pinimg.com/736x/4c/c8/3e/4cc83e2fe9146a0597fab1426cfb682d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9623" y="4392210"/>
            <a:ext cx="506730" cy="581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Прямая со стрелкой 49"/>
          <p:cNvCxnSpPr/>
          <p:nvPr/>
        </p:nvCxnSpPr>
        <p:spPr>
          <a:xfrm flipH="1" flipV="1">
            <a:off x="5376495" y="3304089"/>
            <a:ext cx="1352421" cy="80827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1286143" y="3304089"/>
            <a:ext cx="1571303" cy="78262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1021640" y="3026873"/>
            <a:ext cx="1769590" cy="84881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4157218" y="1805227"/>
            <a:ext cx="7687" cy="48803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691680" y="404664"/>
            <a:ext cx="6633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Общая схема информационных потоков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404664"/>
            <a:ext cx="314325" cy="565785"/>
          </a:xfrm>
          <a:prstGeom prst="rect">
            <a:avLst/>
          </a:prstGeom>
        </p:spPr>
      </p:pic>
      <p:sp>
        <p:nvSpPr>
          <p:cNvPr id="63" name="Надпись 2"/>
          <p:cNvSpPr txBox="1">
            <a:spLocks noChangeArrowheads="1"/>
          </p:cNvSpPr>
          <p:nvPr/>
        </p:nvSpPr>
        <p:spPr bwMode="auto">
          <a:xfrm>
            <a:off x="4116970" y="5013608"/>
            <a:ext cx="1739046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 smtClean="0">
                <a:ln w="9525" cap="rnd" cmpd="sng" algn="ctr">
                  <a:solidFill>
                    <a:srgbClr val="C00000"/>
                  </a:solidFill>
                  <a:prstDash val="solid"/>
                  <a:beve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Пробы и сопроводительные документы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Надпись 2"/>
          <p:cNvSpPr txBox="1">
            <a:spLocks noChangeArrowheads="1"/>
          </p:cNvSpPr>
          <p:nvPr/>
        </p:nvSpPr>
        <p:spPr bwMode="auto">
          <a:xfrm>
            <a:off x="0" y="5301208"/>
            <a:ext cx="1554799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 err="1" smtClean="0">
                <a:ln w="9525" cap="rnd" cmpd="sng" algn="ctr">
                  <a:solidFill>
                    <a:srgbClr val="002060"/>
                  </a:solidFill>
                  <a:prstDash val="solid"/>
                  <a:beve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Селэкс</a:t>
            </a:r>
            <a:r>
              <a:rPr lang="ru-RU" sz="1100" dirty="0" smtClean="0">
                <a:ln w="9525" cap="rnd" cmpd="sng" algn="ctr">
                  <a:solidFill>
                    <a:srgbClr val="002060"/>
                  </a:solidFill>
                  <a:prstDash val="solid"/>
                  <a:beve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Молочный скот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Надпись 2"/>
          <p:cNvSpPr txBox="1">
            <a:spLocks noChangeArrowheads="1"/>
          </p:cNvSpPr>
          <p:nvPr/>
        </p:nvSpPr>
        <p:spPr bwMode="auto">
          <a:xfrm>
            <a:off x="6963972" y="5226761"/>
            <a:ext cx="994410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ln w="9525" cap="rnd" cmpd="sng" algn="ctr">
                  <a:solidFill>
                    <a:srgbClr val="002060"/>
                  </a:solidFill>
                  <a:prstDash val="solid"/>
                  <a:beve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Лаборатория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Надпись 2"/>
          <p:cNvSpPr txBox="1">
            <a:spLocks noChangeArrowheads="1"/>
          </p:cNvSpPr>
          <p:nvPr/>
        </p:nvSpPr>
        <p:spPr bwMode="auto">
          <a:xfrm>
            <a:off x="2364957" y="6252372"/>
            <a:ext cx="1839599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 smtClean="0">
                <a:ln w="9525" cap="rnd" cmpd="sng" algn="ctr">
                  <a:solidFill>
                    <a:srgbClr val="002060"/>
                  </a:solidFill>
                  <a:prstDash val="solid"/>
                  <a:bevel/>
                </a:ln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Мобильное приложение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137835" y="3361809"/>
            <a:ext cx="224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Личный кабинет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6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11960" y="1844824"/>
            <a:ext cx="3776472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1 этап. Выгрузка списка животных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19675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Воспользовавшись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модулем обмена ИАС СЕЛЭКС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создаем файл со списком животных для контрольной дойки: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348880"/>
            <a:ext cx="2985775" cy="181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5576" y="508518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И копируем его в телефон. Технические требования к телефону: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Android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не ниже 4.2.2;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Диагональ от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'‘; разрешение от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720x1280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При использовании электронной идентификации пробирок -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модуль NFC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340768"/>
            <a:ext cx="25420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2 этап. Работа с мобильным приложением в доильном зале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700808"/>
            <a:ext cx="3672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После установки приложения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«Ассистент КД»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на телефон </a:t>
            </a: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на экране появится значок приложения.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08104" y="1412776"/>
            <a:ext cx="286177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2 этап. Работа с мобильным приложением в доильном зале. Настройки и параметры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844824"/>
            <a:ext cx="4752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 стартовом окне происходит </a:t>
            </a:r>
          </a:p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выбор режима работы</a:t>
            </a:r>
          </a:p>
          <a:p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Желательно использовать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файл, загруженный из ИАС СЕЛЭКС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Но можно работать и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в автономном режиме,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создавая список животных во время работы в доильном зале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556792"/>
            <a:ext cx="2849880" cy="403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2 этап. Работа с мобильным приложением в доильном зале. Настройки и параметры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24128" y="2492896"/>
            <a:ext cx="281940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5856" y="1484784"/>
            <a:ext cx="586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Если список животных загружен, в следующем окне Вы увидите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данные по контрольной дойке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Эти данные можно редактировать.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2780928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Приложение отследит корректность отредактированных данных,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а так же данных, внесенных при работе в автономном режиме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299770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2 этап. Работа с мобильным приложением в доильном зале. Настройки и параметры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1268760"/>
            <a:ext cx="482453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 окне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настроек контрольной дойки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можно выбрать</a:t>
            </a:r>
          </a:p>
          <a:p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Учетный номер животного для работы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Показатели, которые будут записываться при проведении контроля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Указать размерность доильного зала и группы (секции) привязного зала. Приложение рассчитает количество групп в зале.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2 этап. Работа с мобильным приложением в доильном зале. Настройки и параметры</a:t>
            </a:r>
            <a:endParaRPr lang="ru-RU" sz="2800" dirty="0"/>
          </a:p>
        </p:txBody>
      </p:sp>
      <p:pic>
        <p:nvPicPr>
          <p:cNvPr id="13" name="Содержимое 12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2348572" cy="367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059832" y="1340768"/>
            <a:ext cx="57606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Следующий этап настроек – это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настройка нумерации проб.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Опция «Использование чипированных пробирок»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регистрация NFC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-меток пробирок, если телефон оснащен соответствующим сканером.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Опция «Работа с учетом штатива»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– номер пробы определяется номером штатива и положением пробирки в штативе. В этом случае нужно указать количество пробирок в штативе и номер первого штатива.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192" y="5301208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Если не выбрана ни одна опция, приложение осуществит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сквозную нумерацию проб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на первом сеансе в порядке регистрации коров.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32040" y="1628800"/>
            <a:ext cx="288200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2 этап. Работа с мобильным приложением в доильном зале. Начало работы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628800"/>
            <a:ext cx="33123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Список загружен, настройки сделаны, и по кнопке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«ОТКРЫТЬ СЕАНС»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начинается собственно контрольная дойка – внесение данных по удою и номерам проб животным списка.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610</TotalTime>
  <Words>508</Words>
  <Application>Microsoft Office PowerPoint</Application>
  <PresentationFormat>Экран (4:3)</PresentationFormat>
  <Paragraphs>59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мобильное приложение</vt:lpstr>
      <vt:lpstr>Слайд 2</vt:lpstr>
      <vt:lpstr>1 этап. Выгрузка списка животных</vt:lpstr>
      <vt:lpstr>2 этап. Работа с мобильным приложением в доильном зале</vt:lpstr>
      <vt:lpstr>2 этап. Работа с мобильным приложением в доильном зале. Настройки и параметры</vt:lpstr>
      <vt:lpstr>2 этап. Работа с мобильным приложением в доильном зале. Настройки и параметры</vt:lpstr>
      <vt:lpstr>2 этап. Работа с мобильным приложением в доильном зале. Настройки и параметры</vt:lpstr>
      <vt:lpstr>2 этап. Работа с мобильным приложением в доильном зале. Настройки и параметры</vt:lpstr>
      <vt:lpstr>2 этап. Работа с мобильным приложением в доильном зале. Начало работы</vt:lpstr>
      <vt:lpstr>2 этап. Работа с мобильным приложением  в доильном зале. Связи между рабочими экранами</vt:lpstr>
      <vt:lpstr>2 этап. Работа с мобильным приложением в доильном зале. Отчет по сеансу</vt:lpstr>
      <vt:lpstr>2 этап. Работа с мобильным приложением в доильном зале. Особые отметки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Владимировна Федорова</dc:creator>
  <cp:lastModifiedBy>Galina.F</cp:lastModifiedBy>
  <cp:revision>64</cp:revision>
  <dcterms:created xsi:type="dcterms:W3CDTF">2017-03-09T11:46:36Z</dcterms:created>
  <dcterms:modified xsi:type="dcterms:W3CDTF">2017-03-13T08:58:47Z</dcterms:modified>
</cp:coreProperties>
</file>